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C8DF3D5-2832-44B7-AF24-15CFE82448FB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C7D3BB-49E5-4C79-BD23-C1F030E9726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724400"/>
            <a:ext cx="6400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Mr. McFadden &amp; Mr. Richards</a:t>
            </a:r>
          </a:p>
          <a:p>
            <a:r>
              <a:rPr lang="en-US" dirty="0" smtClean="0"/>
              <a:t>Global Studies: 2008/2009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638800" cy="3048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A Tour of Morocco </a:t>
            </a:r>
            <a:endParaRPr lang="en-US" sz="7200" dirty="0"/>
          </a:p>
        </p:txBody>
      </p:sp>
      <p:pic>
        <p:nvPicPr>
          <p:cNvPr id="5" name="Picture 4" descr="mo-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685800"/>
            <a:ext cx="3133725" cy="33623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Did you know Morocco is slightly larger than California?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</TotalTime>
  <Words>27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Civic</vt:lpstr>
      <vt:lpstr>A Tour of Morocco </vt:lpstr>
      <vt:lpstr>The Land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Tour of Morocco </dc:title>
  <dc:creator>Ryan C. McFadden</dc:creator>
  <cp:lastModifiedBy>Ryan C. McFadden</cp:lastModifiedBy>
  <cp:revision>1</cp:revision>
  <dcterms:created xsi:type="dcterms:W3CDTF">2009-02-15T23:25:57Z</dcterms:created>
  <dcterms:modified xsi:type="dcterms:W3CDTF">2009-02-15T23:34:58Z</dcterms:modified>
</cp:coreProperties>
</file>